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3"/>
    <p:restoredTop sz="94719"/>
  </p:normalViewPr>
  <p:slideViewPr>
    <p:cSldViewPr snapToGrid="0">
      <p:cViewPr varScale="1">
        <p:scale>
          <a:sx n="144" d="100"/>
          <a:sy n="144" d="100"/>
        </p:scale>
        <p:origin x="10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B5092-F404-FD7E-78F9-E01B13DB3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193B4E-7B90-DD8E-1441-9D571F9C13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0E889-41E8-46A8-C330-E21213F7A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ED3DF-831F-5B43-9932-DED917767259}" type="datetimeFigureOut">
              <a:rPr lang="en-IT" smtClean="0"/>
              <a:t>08/12/22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E7DC0-C7E6-1D79-08BC-95AA2EA9F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2EE71-24F4-A824-DE3B-A19AE5B8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3C647-19B4-A84E-88AA-0CFF6183120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08171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5A087-F7B5-9985-8857-5E1F4E35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E7DA1A-AE50-A4A3-FB36-94221E98C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A0E41-2782-A788-EF75-296A9BF1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ED3DF-831F-5B43-9932-DED917767259}" type="datetimeFigureOut">
              <a:rPr lang="en-IT" smtClean="0"/>
              <a:t>08/12/22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FF63D-C2D3-D5FE-51B4-B2A1D7D36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3EB90-B8AA-18E2-8184-997EC9AF6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3C647-19B4-A84E-88AA-0CFF6183120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3312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A68421-A94A-5296-C721-FF73DA999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4CE28A-9A4C-4F9C-937B-D90BD7AF6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F3E43-ED2E-F9A9-5650-BD81A646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ED3DF-831F-5B43-9932-DED917767259}" type="datetimeFigureOut">
              <a:rPr lang="en-IT" smtClean="0"/>
              <a:t>08/12/22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28FFE-4BE8-2080-4321-9D39002EA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2ECA1-1306-23C0-C637-7DAA556C5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3C647-19B4-A84E-88AA-0CFF6183120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7872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77419-098B-4431-0FCE-D0333809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4CFD6-368F-D30F-6B43-B62129745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DFA6A-29EF-D3F0-CF3A-9363039C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ED3DF-831F-5B43-9932-DED917767259}" type="datetimeFigureOut">
              <a:rPr lang="en-IT" smtClean="0"/>
              <a:t>08/12/22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DB5BD-AAE7-7324-C179-8AE2EDB8E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90AE8-FAC4-36A0-242C-C294F862E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3C647-19B4-A84E-88AA-0CFF6183120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80143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D90C0-FC3F-7865-ED51-59B72B2E6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A6B9A-1C45-1F3F-D0FA-1CF64CC56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43E09-D3FD-9A3E-20E0-914F6AF0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ED3DF-831F-5B43-9932-DED917767259}" type="datetimeFigureOut">
              <a:rPr lang="en-IT" smtClean="0"/>
              <a:t>08/12/22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4CF82-56F4-1CB9-0D1C-530729AB5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EB8D-6ED9-4922-E0AB-970FAC11B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3C647-19B4-A84E-88AA-0CFF6183120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23555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6C21D-CF76-4DDC-CE56-364ECE1A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C6502-8B96-8EFA-9EA4-40E42C144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AD5FC0-7BAB-C627-848C-FBD5A9B2C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4B06E-DDE3-55B2-2D96-E5D35319D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ED3DF-831F-5B43-9932-DED917767259}" type="datetimeFigureOut">
              <a:rPr lang="en-IT" smtClean="0"/>
              <a:t>08/12/22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58A29D-BB6C-965E-14C1-5EC210DC2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B8A43-2E0B-3EDC-7C4D-DFF9C7BB0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3C647-19B4-A84E-88AA-0CFF6183120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53826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466BA-EFAB-F838-0226-239A0E46F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8E902-C871-E6CC-1DBB-F90092959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08AA2-6160-402C-2B17-D91EB4F2E0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CEF31D-4BB2-9D12-7E0B-C8C31F5E7A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8B650C-D1A7-30F5-0B31-846587D099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C2CD1-2827-4E62-81FA-35543075B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ED3DF-831F-5B43-9932-DED917767259}" type="datetimeFigureOut">
              <a:rPr lang="en-IT" smtClean="0"/>
              <a:t>08/12/22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7E3BC0-3BD0-3A29-671A-F7FA44F57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AED16C-819E-77FB-1501-B92A3F40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3C647-19B4-A84E-88AA-0CFF6183120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26262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DF1E-14E0-F264-215B-5DB1137D1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366CD2-7043-12FA-3AFE-847BAF576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ED3DF-831F-5B43-9932-DED917767259}" type="datetimeFigureOut">
              <a:rPr lang="en-IT" smtClean="0"/>
              <a:t>08/12/22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4AA6C-CF74-35BA-7C52-5CE9A595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D75B87-5DE2-DE8D-4499-88269D175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3C647-19B4-A84E-88AA-0CFF6183120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1201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086BCA-779C-30A4-E204-7B8AAFD39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ED3DF-831F-5B43-9932-DED917767259}" type="datetimeFigureOut">
              <a:rPr lang="en-IT" smtClean="0"/>
              <a:t>08/12/22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350678-C6A9-3E2D-11BB-553259E53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E579A-5229-9CCA-A982-FD8E42499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3C647-19B4-A84E-88AA-0CFF6183120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86605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8CA68-702B-A196-01ED-BD5F82FA6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3AFCF-1F4A-EAC5-7925-3949EBF37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0C8EF-5F1B-EE1D-2CA5-0B8D536F0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E228D-8821-1E14-9DE2-FA5240BBD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ED3DF-831F-5B43-9932-DED917767259}" type="datetimeFigureOut">
              <a:rPr lang="en-IT" smtClean="0"/>
              <a:t>08/12/22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15F69-FB17-BAF2-C3CC-4BF83FCF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2F87E0-5251-73B0-3EEE-1A4A4AC4B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3C647-19B4-A84E-88AA-0CFF6183120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43433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B9241-554C-97DB-EAF7-747CF11C6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83A987-0488-103D-30FB-DBAE8E9C86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6D971-CC28-A442-02A6-61A066A19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85771-40A4-1E84-5828-7AEA9E660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ED3DF-831F-5B43-9932-DED917767259}" type="datetimeFigureOut">
              <a:rPr lang="en-IT" smtClean="0"/>
              <a:t>08/12/22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44679-4A06-EA31-CB8B-2AA695DC7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E7D0D-A702-FB38-2349-6E679CC72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3C647-19B4-A84E-88AA-0CFF6183120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66674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E39F77-8358-154A-4754-FF263BB44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8F9BD-2DBA-1A3A-8D11-53C4AAB83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3F225-E2B7-2DC8-A3F8-049B9431C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ED3DF-831F-5B43-9932-DED917767259}" type="datetimeFigureOut">
              <a:rPr lang="en-IT" smtClean="0"/>
              <a:t>08/12/22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3E4D7-28A3-833B-8554-0FAF2D9FA5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20750-4220-D084-5FA6-464349E53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3C647-19B4-A84E-88AA-0CFF6183120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5834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9D3F33-3D0D-5F80-BF90-1925153AA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979" y="0"/>
            <a:ext cx="9150042" cy="686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72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10835-5427-D21E-9E1D-1CC242411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6845"/>
            <a:ext cx="10515600" cy="1864310"/>
          </a:xfrm>
        </p:spPr>
        <p:txBody>
          <a:bodyPr>
            <a:normAutofit/>
          </a:bodyPr>
          <a:lstStyle/>
          <a:p>
            <a:pPr algn="just"/>
            <a:r>
              <a:rPr lang="en-IT" sz="2400" dirty="0"/>
              <a:t>Max accuracy for EMG: </a:t>
            </a:r>
            <a:r>
              <a:rPr lang="en-IT" sz="2400" b="1" dirty="0"/>
              <a:t>42.75</a:t>
            </a:r>
            <a:r>
              <a:rPr lang="en-IT" sz="2400" dirty="0"/>
              <a:t> % with 40 Bins, L1 = 0 and C = 1.25</a:t>
            </a:r>
          </a:p>
          <a:p>
            <a:pPr algn="just"/>
            <a:r>
              <a:rPr lang="en-IT" sz="2400" dirty="0"/>
              <a:t>Max accuracy for Kinematic: </a:t>
            </a:r>
            <a:r>
              <a:rPr lang="en-IT" sz="2400" b="1" dirty="0"/>
              <a:t>50.05</a:t>
            </a:r>
            <a:r>
              <a:rPr lang="en-IT" sz="2400" dirty="0"/>
              <a:t> % with 20 Bins, L1 = 1 and C = 0.1</a:t>
            </a:r>
          </a:p>
          <a:p>
            <a:pPr algn="just"/>
            <a:r>
              <a:rPr lang="en-IT" sz="2400" dirty="0"/>
              <a:t>Max accuracy for Multimodal: </a:t>
            </a:r>
            <a:r>
              <a:rPr lang="en-IT" sz="2400" b="1" dirty="0"/>
              <a:t>50.05</a:t>
            </a:r>
            <a:r>
              <a:rPr lang="en-IT" sz="2400" dirty="0"/>
              <a:t> % with 20 Bins, L1 = 1 and C = 0.1</a:t>
            </a:r>
          </a:p>
          <a:p>
            <a:pPr algn="just"/>
            <a:r>
              <a:rPr lang="en-IT" sz="2400" dirty="0"/>
              <a:t>Max accuracy for Hierachical: </a:t>
            </a:r>
            <a:r>
              <a:rPr lang="en-IT" sz="2400" b="1" dirty="0"/>
              <a:t>51.76</a:t>
            </a:r>
            <a:r>
              <a:rPr lang="en-IT" sz="2400" dirty="0"/>
              <a:t> % with C = 0.75</a:t>
            </a:r>
          </a:p>
          <a:p>
            <a:pPr algn="just"/>
            <a:endParaRPr lang="en-IT" sz="2400" dirty="0"/>
          </a:p>
        </p:txBody>
      </p:sp>
    </p:spTree>
    <p:extLst>
      <p:ext uri="{BB962C8B-B14F-4D97-AF65-F5344CB8AC3E}">
        <p14:creationId xmlns:p14="http://schemas.microsoft.com/office/powerpoint/2010/main" val="655606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9D3F33-3D0D-5F80-BF90-1925153AA3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0979" y="0"/>
            <a:ext cx="9150041" cy="686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32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9D3F33-3D0D-5F80-BF90-1925153AA3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20979" y="0"/>
            <a:ext cx="9150041" cy="68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36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9D3F33-3D0D-5F80-BF90-1925153AA3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115142"/>
            <a:ext cx="6170288" cy="46277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E5D35B-47B2-5275-7443-A1CB2A372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242" y="1115142"/>
            <a:ext cx="6170288" cy="462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62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9D3F33-3D0D-5F80-BF90-1925153AA3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115142"/>
            <a:ext cx="6170288" cy="46277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E5D35B-47B2-5275-7443-A1CB2A372A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58242" y="1115142"/>
            <a:ext cx="6170288" cy="462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07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9D3F33-3D0D-5F80-BF90-1925153AA3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115142"/>
            <a:ext cx="6170288" cy="46277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E5D35B-47B2-5275-7443-A1CB2A372A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58242" y="1115142"/>
            <a:ext cx="6170288" cy="462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24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A65764-8854-D2B5-98AF-2E1495F98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9" y="879895"/>
            <a:ext cx="12091502" cy="509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92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6B746C-CA2B-52DA-4160-FDE7A3C3045B}"/>
              </a:ext>
            </a:extLst>
          </p:cNvPr>
          <p:cNvSpPr/>
          <p:nvPr/>
        </p:nvSpPr>
        <p:spPr>
          <a:xfrm>
            <a:off x="577049" y="4876800"/>
            <a:ext cx="3808521" cy="87001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/>
              <a:t>Kinematic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57A714-8683-F7FB-2FD4-A5AC8D3BAC39}"/>
              </a:ext>
            </a:extLst>
          </p:cNvPr>
          <p:cNvSpPr/>
          <p:nvPr/>
        </p:nvSpPr>
        <p:spPr>
          <a:xfrm>
            <a:off x="7735410" y="4876799"/>
            <a:ext cx="3808521" cy="87001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/>
              <a:t>EMG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7F3FFF-C915-D9AE-DFCF-9D3CCA2638A4}"/>
              </a:ext>
            </a:extLst>
          </p:cNvPr>
          <p:cNvSpPr/>
          <p:nvPr/>
        </p:nvSpPr>
        <p:spPr>
          <a:xfrm>
            <a:off x="4191739" y="1111189"/>
            <a:ext cx="3808521" cy="87001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/>
              <a:t>2nd Layer Model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AF3BB0-43C7-3EFF-8367-B67A874E6FDF}"/>
              </a:ext>
            </a:extLst>
          </p:cNvPr>
          <p:cNvCxnSpPr>
            <a:stCxn id="4" idx="0"/>
          </p:cNvCxnSpPr>
          <p:nvPr/>
        </p:nvCxnSpPr>
        <p:spPr>
          <a:xfrm flipV="1">
            <a:off x="2481310" y="1981200"/>
            <a:ext cx="2543451" cy="289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09F38E-798E-AF5B-24E2-D715453B26C1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7332215" y="1981200"/>
            <a:ext cx="2307456" cy="2895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BA4BBD-F03B-B8C1-B160-859C34B6DAB1}"/>
              </a:ext>
            </a:extLst>
          </p:cNvPr>
          <p:cNvSpPr txBox="1"/>
          <p:nvPr/>
        </p:nvSpPr>
        <p:spPr>
          <a:xfrm>
            <a:off x="577049" y="4257129"/>
            <a:ext cx="202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Output = [p</a:t>
            </a:r>
            <a:r>
              <a:rPr lang="en-IT" baseline="-25000" dirty="0"/>
              <a:t>a</a:t>
            </a:r>
            <a:r>
              <a:rPr lang="en-IT" dirty="0"/>
              <a:t>, p</a:t>
            </a:r>
            <a:r>
              <a:rPr lang="en-IT" baseline="-25000" dirty="0"/>
              <a:t>b</a:t>
            </a:r>
            <a:r>
              <a:rPr lang="en-IT" dirty="0"/>
              <a:t>, p</a:t>
            </a:r>
            <a:r>
              <a:rPr lang="en-IT" baseline="-25000" dirty="0"/>
              <a:t>c</a:t>
            </a:r>
            <a:r>
              <a:rPr lang="en-IT" dirty="0"/>
              <a:t>]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CA1BE-D23C-810B-2000-D0B6B7AAA301}"/>
              </a:ext>
            </a:extLst>
          </p:cNvPr>
          <p:cNvSpPr txBox="1"/>
          <p:nvPr/>
        </p:nvSpPr>
        <p:spPr>
          <a:xfrm>
            <a:off x="9587885" y="4257128"/>
            <a:ext cx="202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Output = [p</a:t>
            </a:r>
            <a:r>
              <a:rPr lang="en-IT" baseline="-25000" dirty="0"/>
              <a:t>a</a:t>
            </a:r>
            <a:r>
              <a:rPr lang="en-IT" dirty="0"/>
              <a:t>, p</a:t>
            </a:r>
            <a:r>
              <a:rPr lang="en-IT" baseline="-25000" dirty="0"/>
              <a:t>b</a:t>
            </a:r>
            <a:r>
              <a:rPr lang="en-IT" dirty="0"/>
              <a:t>, p</a:t>
            </a:r>
            <a:r>
              <a:rPr lang="en-IT" baseline="-25000" dirty="0"/>
              <a:t>c</a:t>
            </a:r>
            <a:r>
              <a:rPr lang="en-IT" dirty="0"/>
              <a:t>]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4C09E2-D895-8901-BFBF-BF47E52A76EC}"/>
              </a:ext>
            </a:extLst>
          </p:cNvPr>
          <p:cNvSpPr txBox="1"/>
          <p:nvPr/>
        </p:nvSpPr>
        <p:spPr>
          <a:xfrm>
            <a:off x="3788544" y="3244333"/>
            <a:ext cx="461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Input = [p</a:t>
            </a:r>
            <a:r>
              <a:rPr lang="en-IT" baseline="-25000" dirty="0"/>
              <a:t>a_kin</a:t>
            </a:r>
            <a:r>
              <a:rPr lang="en-IT" dirty="0"/>
              <a:t>, p</a:t>
            </a:r>
            <a:r>
              <a:rPr lang="en-IT" baseline="-25000" dirty="0"/>
              <a:t>b_kin</a:t>
            </a:r>
            <a:r>
              <a:rPr lang="en-IT" dirty="0"/>
              <a:t>, p</a:t>
            </a:r>
            <a:r>
              <a:rPr lang="en-IT" baseline="-25000" dirty="0"/>
              <a:t>c_kin</a:t>
            </a:r>
            <a:r>
              <a:rPr lang="en-IT" dirty="0"/>
              <a:t>, p</a:t>
            </a:r>
            <a:r>
              <a:rPr lang="en-IT" baseline="-25000" dirty="0"/>
              <a:t>a_emg</a:t>
            </a:r>
            <a:r>
              <a:rPr lang="en-IT" dirty="0"/>
              <a:t>, p</a:t>
            </a:r>
            <a:r>
              <a:rPr lang="en-IT" baseline="-25000" dirty="0"/>
              <a:t>b_emg</a:t>
            </a:r>
            <a:r>
              <a:rPr lang="en-IT" dirty="0"/>
              <a:t>, p</a:t>
            </a:r>
            <a:r>
              <a:rPr lang="en-IT" baseline="-25000" dirty="0"/>
              <a:t>c_emg</a:t>
            </a:r>
            <a:r>
              <a:rPr lang="en-IT" dirty="0"/>
              <a:t>]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A3E27-179E-52D5-77D7-C00863FD1D59}"/>
              </a:ext>
            </a:extLst>
          </p:cNvPr>
          <p:cNvSpPr txBox="1"/>
          <p:nvPr/>
        </p:nvSpPr>
        <p:spPr>
          <a:xfrm>
            <a:off x="5082466" y="441210"/>
            <a:ext cx="202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Output = [p</a:t>
            </a:r>
            <a:r>
              <a:rPr lang="en-IT" baseline="-25000" dirty="0"/>
              <a:t>a</a:t>
            </a:r>
            <a:r>
              <a:rPr lang="en-IT" dirty="0"/>
              <a:t>, p</a:t>
            </a:r>
            <a:r>
              <a:rPr lang="en-IT" baseline="-25000" dirty="0"/>
              <a:t>b</a:t>
            </a:r>
            <a:r>
              <a:rPr lang="en-IT" dirty="0"/>
              <a:t>, p</a:t>
            </a:r>
            <a:r>
              <a:rPr lang="en-IT" baseline="-25000" dirty="0"/>
              <a:t>c</a:t>
            </a:r>
            <a:r>
              <a:rPr lang="en-IT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389512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6B746C-CA2B-52DA-4160-FDE7A3C3045B}"/>
              </a:ext>
            </a:extLst>
          </p:cNvPr>
          <p:cNvSpPr/>
          <p:nvPr/>
        </p:nvSpPr>
        <p:spPr>
          <a:xfrm>
            <a:off x="577049" y="4876800"/>
            <a:ext cx="3808521" cy="87001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/>
              <a:t>Kinematic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57A714-8683-F7FB-2FD4-A5AC8D3BAC39}"/>
              </a:ext>
            </a:extLst>
          </p:cNvPr>
          <p:cNvSpPr/>
          <p:nvPr/>
        </p:nvSpPr>
        <p:spPr>
          <a:xfrm>
            <a:off x="7735410" y="4876799"/>
            <a:ext cx="3808521" cy="87001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/>
              <a:t>EMG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7F3FFF-C915-D9AE-DFCF-9D3CCA2638A4}"/>
              </a:ext>
            </a:extLst>
          </p:cNvPr>
          <p:cNvSpPr/>
          <p:nvPr/>
        </p:nvSpPr>
        <p:spPr>
          <a:xfrm>
            <a:off x="4191739" y="1111189"/>
            <a:ext cx="3808521" cy="87001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T" dirty="0"/>
              <a:t>2nd Layer Model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AF3BB0-43C7-3EFF-8367-B67A874E6FDF}"/>
              </a:ext>
            </a:extLst>
          </p:cNvPr>
          <p:cNvCxnSpPr>
            <a:stCxn id="4" idx="0"/>
          </p:cNvCxnSpPr>
          <p:nvPr/>
        </p:nvCxnSpPr>
        <p:spPr>
          <a:xfrm flipV="1">
            <a:off x="2481310" y="1981200"/>
            <a:ext cx="2543451" cy="289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09F38E-798E-AF5B-24E2-D715453B26C1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7332215" y="1981200"/>
            <a:ext cx="2307456" cy="2895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BA4BBD-F03B-B8C1-B160-859C34B6DAB1}"/>
              </a:ext>
            </a:extLst>
          </p:cNvPr>
          <p:cNvSpPr txBox="1"/>
          <p:nvPr/>
        </p:nvSpPr>
        <p:spPr>
          <a:xfrm>
            <a:off x="577049" y="4257129"/>
            <a:ext cx="202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Output = [p</a:t>
            </a:r>
            <a:r>
              <a:rPr lang="en-IT" baseline="-25000" dirty="0"/>
              <a:t>a</a:t>
            </a:r>
            <a:r>
              <a:rPr lang="en-IT" dirty="0"/>
              <a:t>, p</a:t>
            </a:r>
            <a:r>
              <a:rPr lang="en-IT" baseline="-25000" dirty="0"/>
              <a:t>b</a:t>
            </a:r>
            <a:r>
              <a:rPr lang="en-IT" dirty="0"/>
              <a:t>, p</a:t>
            </a:r>
            <a:r>
              <a:rPr lang="en-IT" baseline="-25000" dirty="0"/>
              <a:t>c</a:t>
            </a:r>
            <a:r>
              <a:rPr lang="en-IT" dirty="0"/>
              <a:t>]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CA1BE-D23C-810B-2000-D0B6B7AAA301}"/>
              </a:ext>
            </a:extLst>
          </p:cNvPr>
          <p:cNvSpPr txBox="1"/>
          <p:nvPr/>
        </p:nvSpPr>
        <p:spPr>
          <a:xfrm>
            <a:off x="9587885" y="4257128"/>
            <a:ext cx="202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Output = [p</a:t>
            </a:r>
            <a:r>
              <a:rPr lang="en-IT" baseline="-25000" dirty="0"/>
              <a:t>a</a:t>
            </a:r>
            <a:r>
              <a:rPr lang="en-IT" dirty="0"/>
              <a:t>, p</a:t>
            </a:r>
            <a:r>
              <a:rPr lang="en-IT" baseline="-25000" dirty="0"/>
              <a:t>b</a:t>
            </a:r>
            <a:r>
              <a:rPr lang="en-IT" dirty="0"/>
              <a:t>, p</a:t>
            </a:r>
            <a:r>
              <a:rPr lang="en-IT" baseline="-25000" dirty="0"/>
              <a:t>c</a:t>
            </a:r>
            <a:r>
              <a:rPr lang="en-IT" dirty="0"/>
              <a:t>]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4C09E2-D895-8901-BFBF-BF47E52A76EC}"/>
              </a:ext>
            </a:extLst>
          </p:cNvPr>
          <p:cNvSpPr txBox="1"/>
          <p:nvPr/>
        </p:nvSpPr>
        <p:spPr>
          <a:xfrm>
            <a:off x="3788544" y="3244333"/>
            <a:ext cx="461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Input = [p</a:t>
            </a:r>
            <a:r>
              <a:rPr lang="en-IT" baseline="-25000" dirty="0"/>
              <a:t>a_kin</a:t>
            </a:r>
            <a:r>
              <a:rPr lang="en-IT" dirty="0"/>
              <a:t>, p</a:t>
            </a:r>
            <a:r>
              <a:rPr lang="en-IT" baseline="-25000" dirty="0"/>
              <a:t>b_kin</a:t>
            </a:r>
            <a:r>
              <a:rPr lang="en-IT" dirty="0"/>
              <a:t>, p</a:t>
            </a:r>
            <a:r>
              <a:rPr lang="en-IT" baseline="-25000" dirty="0"/>
              <a:t>c_kin</a:t>
            </a:r>
            <a:r>
              <a:rPr lang="en-IT" dirty="0"/>
              <a:t>, p</a:t>
            </a:r>
            <a:r>
              <a:rPr lang="en-IT" baseline="-25000" dirty="0"/>
              <a:t>a_emg</a:t>
            </a:r>
            <a:r>
              <a:rPr lang="en-IT" dirty="0"/>
              <a:t>, p</a:t>
            </a:r>
            <a:r>
              <a:rPr lang="en-IT" baseline="-25000" dirty="0"/>
              <a:t>b_emg</a:t>
            </a:r>
            <a:r>
              <a:rPr lang="en-IT" dirty="0"/>
              <a:t>, p</a:t>
            </a:r>
            <a:r>
              <a:rPr lang="en-IT" baseline="-25000" dirty="0"/>
              <a:t>c_emg</a:t>
            </a:r>
            <a:r>
              <a:rPr lang="en-IT" dirty="0"/>
              <a:t>]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A3E27-179E-52D5-77D7-C00863FD1D59}"/>
              </a:ext>
            </a:extLst>
          </p:cNvPr>
          <p:cNvSpPr txBox="1"/>
          <p:nvPr/>
        </p:nvSpPr>
        <p:spPr>
          <a:xfrm>
            <a:off x="5082466" y="441210"/>
            <a:ext cx="202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Output = [p</a:t>
            </a:r>
            <a:r>
              <a:rPr lang="en-IT" baseline="-25000" dirty="0"/>
              <a:t>a</a:t>
            </a:r>
            <a:r>
              <a:rPr lang="en-IT" dirty="0"/>
              <a:t>, p</a:t>
            </a:r>
            <a:r>
              <a:rPr lang="en-IT" baseline="-25000" dirty="0"/>
              <a:t>b</a:t>
            </a:r>
            <a:r>
              <a:rPr lang="en-IT" dirty="0"/>
              <a:t>, p</a:t>
            </a:r>
            <a:r>
              <a:rPr lang="en-IT" baseline="-25000" dirty="0"/>
              <a:t>c</a:t>
            </a:r>
            <a:r>
              <a:rPr lang="en-IT" dirty="0"/>
              <a:t>]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E234B7-45D5-079C-69CC-5F6280462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879" y="1080856"/>
            <a:ext cx="6524239" cy="99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13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187</Words>
  <Application>Microsoft Macintosh PowerPoint</Application>
  <PresentationFormat>Widescreen</PresentationFormat>
  <Paragraphs>18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Jayro Martínez Cerverò</dc:creator>
  <cp:lastModifiedBy>Jayro Martínez Cerverò</cp:lastModifiedBy>
  <cp:revision>1</cp:revision>
  <dcterms:created xsi:type="dcterms:W3CDTF">2022-12-08T17:58:07Z</dcterms:created>
  <dcterms:modified xsi:type="dcterms:W3CDTF">2022-12-08T19:35:45Z</dcterms:modified>
</cp:coreProperties>
</file>